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75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764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772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342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870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348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123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882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39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188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20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7F76-E20D-4CF4-99F9-226FC3AC2FAB}" type="datetimeFigureOut">
              <a:rPr lang="pt-PT" smtClean="0"/>
              <a:t>26/05/2020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DEB96-D78E-4EB3-B072-A6A9BC9E80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743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418254" cy="6858000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6376" y="0"/>
            <a:ext cx="1418254" cy="6851782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847461" y="2901816"/>
            <a:ext cx="8612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600" dirty="0">
                <a:solidFill>
                  <a:schemeClr val="bg1"/>
                </a:solidFill>
              </a:rPr>
              <a:t>Certifica-se que  </a:t>
            </a:r>
            <a:r>
              <a:rPr lang="pt-PT" sz="1600" u="sng" dirty="0">
                <a:solidFill>
                  <a:schemeClr val="bg1"/>
                </a:solidFill>
              </a:rPr>
              <a:t>(substitua pelo Nome, mantenha o sublinhado) participou no evento</a:t>
            </a:r>
          </a:p>
          <a:p>
            <a:pPr algn="ctr">
              <a:lnSpc>
                <a:spcPct val="150000"/>
              </a:lnSpc>
            </a:pPr>
            <a:r>
              <a:rPr lang="pt-PT" sz="1600" b="1" dirty="0">
                <a:solidFill>
                  <a:schemeClr val="bg1"/>
                </a:solidFill>
              </a:rPr>
              <a:t>UTAD SUMMER INNOVATION CAMPUS 2018</a:t>
            </a:r>
            <a:r>
              <a:rPr lang="pt-PT" sz="1600" b="1">
                <a:solidFill>
                  <a:schemeClr val="bg1"/>
                </a:solidFill>
              </a:rPr>
              <a:t>, </a:t>
            </a:r>
            <a:r>
              <a:rPr lang="pt-PT" sz="1600">
                <a:solidFill>
                  <a:schemeClr val="bg1"/>
                </a:solidFill>
              </a:rPr>
              <a:t>realizado nos dias 26 e 27 de setembro 2018</a:t>
            </a:r>
            <a:r>
              <a:rPr lang="pt-PT" sz="1600" b="1">
                <a:solidFill>
                  <a:schemeClr val="bg1"/>
                </a:solidFill>
              </a:rPr>
              <a:t>.</a:t>
            </a:r>
            <a:endParaRPr lang="pt-PT" sz="1600" b="1" dirty="0">
              <a:solidFill>
                <a:schemeClr val="bg1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67D86A0-8137-43D6-A49A-0B54CA1FAD2D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034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418254" cy="6858000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6376" y="0"/>
            <a:ext cx="1418254" cy="6851782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696630" y="2901816"/>
            <a:ext cx="8762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600" dirty="0">
                <a:solidFill>
                  <a:schemeClr val="bg1"/>
                </a:solidFill>
              </a:rPr>
              <a:t>Certifica-se que  </a:t>
            </a:r>
            <a:r>
              <a:rPr lang="pt-PT" sz="1600" u="sng" dirty="0">
                <a:solidFill>
                  <a:schemeClr val="bg1"/>
                </a:solidFill>
              </a:rPr>
              <a:t>(substitua pelo Nome, mantenha o sublinhado) </a:t>
            </a:r>
            <a:r>
              <a:rPr lang="pt-PT" sz="1600" dirty="0">
                <a:solidFill>
                  <a:schemeClr val="bg1"/>
                </a:solidFill>
              </a:rPr>
              <a:t>participou na Exposição - </a:t>
            </a:r>
            <a:r>
              <a:rPr lang="pt-PT" sz="1600" dirty="0" err="1">
                <a:solidFill>
                  <a:schemeClr val="bg1"/>
                </a:solidFill>
              </a:rPr>
              <a:t>Innovation</a:t>
            </a:r>
            <a:r>
              <a:rPr lang="pt-PT" sz="1600" dirty="0">
                <a:solidFill>
                  <a:schemeClr val="bg1"/>
                </a:solidFill>
              </a:rPr>
              <a:t> </a:t>
            </a:r>
            <a:r>
              <a:rPr lang="pt-PT" sz="1600" dirty="0" err="1">
                <a:solidFill>
                  <a:schemeClr val="bg1"/>
                </a:solidFill>
              </a:rPr>
              <a:t>Market</a:t>
            </a:r>
            <a:r>
              <a:rPr lang="pt-PT" sz="1600" dirty="0">
                <a:solidFill>
                  <a:schemeClr val="bg1"/>
                </a:solidFill>
              </a:rPr>
              <a:t>, no âmbito do </a:t>
            </a:r>
            <a:r>
              <a:rPr lang="pt-PT" sz="1600" b="1" dirty="0">
                <a:solidFill>
                  <a:schemeClr val="bg1"/>
                </a:solidFill>
              </a:rPr>
              <a:t>UTAD SUMMER INNOVATION CAMPUS 2018, </a:t>
            </a:r>
            <a:r>
              <a:rPr lang="pt-PT" sz="1600" dirty="0">
                <a:solidFill>
                  <a:schemeClr val="bg1"/>
                </a:solidFill>
              </a:rPr>
              <a:t>realizado nos dias 26 e 27 de setembro 2018</a:t>
            </a:r>
            <a:r>
              <a:rPr lang="pt-PT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90B12F8-D3A2-4B5F-97B3-076BD015ABE5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4786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4996" y="-24263"/>
            <a:ext cx="1418254" cy="6858000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6376" y="0"/>
            <a:ext cx="1418254" cy="6851782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696630" y="2873823"/>
            <a:ext cx="87629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dirty="0">
                <a:solidFill>
                  <a:schemeClr val="bg1"/>
                </a:solidFill>
              </a:rPr>
              <a:t>Certifica-se que  </a:t>
            </a:r>
            <a:r>
              <a:rPr lang="pt-PT" sz="1400" u="sng" dirty="0">
                <a:solidFill>
                  <a:schemeClr val="bg1"/>
                </a:solidFill>
              </a:rPr>
              <a:t>(substitua pelo Nome, mantenha o sublinhado) participou como ORADOR, com a palestra intitulada</a:t>
            </a:r>
          </a:p>
          <a:p>
            <a:pPr>
              <a:lnSpc>
                <a:spcPct val="150000"/>
              </a:lnSpc>
            </a:pPr>
            <a:r>
              <a:rPr lang="pt-PT" sz="1400" u="sng" dirty="0">
                <a:solidFill>
                  <a:schemeClr val="bg1"/>
                </a:solidFill>
              </a:rPr>
              <a:t> (coloque o nome da palestra, mantenha o sublinhado), no evento </a:t>
            </a:r>
            <a:r>
              <a:rPr lang="pt-PT" sz="1400" b="1" dirty="0">
                <a:solidFill>
                  <a:schemeClr val="bg1"/>
                </a:solidFill>
              </a:rPr>
              <a:t>UTAD SUMMER INNOVATION CAMPUS 2018, </a:t>
            </a:r>
            <a:r>
              <a:rPr lang="pt-PT" sz="1400" dirty="0">
                <a:solidFill>
                  <a:schemeClr val="bg1"/>
                </a:solidFill>
              </a:rPr>
              <a:t>realizado nos dias 26 e 27 de setembro 2018</a:t>
            </a:r>
            <a:r>
              <a:rPr lang="pt-PT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0E02B49-2745-496C-B2C7-9A25376FEEA4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428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0"/>
            <a:ext cx="1418254" cy="6858000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tângulo 5"/>
          <p:cNvSpPr/>
          <p:nvPr/>
        </p:nvSpPr>
        <p:spPr>
          <a:xfrm>
            <a:off x="10946376" y="0"/>
            <a:ext cx="1418254" cy="6851782"/>
          </a:xfrm>
          <a:prstGeom prst="rect">
            <a:avLst/>
          </a:prstGeom>
          <a:solidFill>
            <a:srgbClr val="01A5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62D197B-A18C-4B8F-97E0-CEB9F6BD85EF}"/>
              </a:ext>
            </a:extLst>
          </p:cNvPr>
          <p:cNvSpPr txBox="1"/>
          <p:nvPr/>
        </p:nvSpPr>
        <p:spPr>
          <a:xfrm>
            <a:off x="1696630" y="2873823"/>
            <a:ext cx="876298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dirty="0">
                <a:solidFill>
                  <a:schemeClr val="bg1"/>
                </a:solidFill>
              </a:rPr>
              <a:t>Certifica-se que  </a:t>
            </a:r>
            <a:r>
              <a:rPr lang="pt-PT" sz="1400" u="sng" dirty="0">
                <a:solidFill>
                  <a:schemeClr val="bg1"/>
                </a:solidFill>
              </a:rPr>
              <a:t>(substitua pelo Nome, mantenha o sublinhado) participou como ORGANIZADOR do Workshop intitulado (coloque o nome do workshop, mantenha o sublinhado), no evento </a:t>
            </a:r>
            <a:r>
              <a:rPr lang="pt-PT" sz="1400" b="1" dirty="0">
                <a:solidFill>
                  <a:schemeClr val="bg1"/>
                </a:solidFill>
              </a:rPr>
              <a:t>UTAD SUMMER INNOVATION CAMPUS 2019,  </a:t>
            </a:r>
            <a:r>
              <a:rPr lang="pt-PT" sz="1400" dirty="0">
                <a:solidFill>
                  <a:schemeClr val="bg1"/>
                </a:solidFill>
              </a:rPr>
              <a:t>realizado nos dias 26 e 27 de setembro 2018.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372A548-4EBF-4349-8C85-94F5DA9D5908}"/>
              </a:ext>
            </a:extLst>
          </p:cNvPr>
          <p:cNvSpPr/>
          <p:nvPr/>
        </p:nvSpPr>
        <p:spPr>
          <a:xfrm>
            <a:off x="3422708" y="3918330"/>
            <a:ext cx="5993934" cy="557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8043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162</Words>
  <Application>Microsoft Office PowerPoint</Application>
  <PresentationFormat>Ecrã Panorâmico</PresentationFormat>
  <Paragraphs>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Tania Rocha</dc:creator>
  <cp:lastModifiedBy>Tania Rocha</cp:lastModifiedBy>
  <cp:revision>8</cp:revision>
  <dcterms:created xsi:type="dcterms:W3CDTF">2020-05-25T15:15:30Z</dcterms:created>
  <dcterms:modified xsi:type="dcterms:W3CDTF">2020-05-26T10:59:41Z</dcterms:modified>
</cp:coreProperties>
</file>