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11"/>
    <a:srgbClr val="F5B6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72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775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832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776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261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828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5864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427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043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0150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833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E9F43-C0F5-4141-8B47-56E46AD48DA6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6676B-ADCC-4C42-ACBF-11500A6994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002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0"/>
            <a:ext cx="1268963" cy="6858000"/>
          </a:xfrm>
          <a:prstGeom prst="rect">
            <a:avLst/>
          </a:prstGeom>
          <a:solidFill>
            <a:srgbClr val="FAC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tângulo 5"/>
          <p:cNvSpPr/>
          <p:nvPr/>
        </p:nvSpPr>
        <p:spPr>
          <a:xfrm>
            <a:off x="10947916" y="0"/>
            <a:ext cx="1268963" cy="6858000"/>
          </a:xfrm>
          <a:prstGeom prst="rect">
            <a:avLst/>
          </a:prstGeom>
          <a:solidFill>
            <a:srgbClr val="FAC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/>
          <p:cNvSpPr txBox="1"/>
          <p:nvPr/>
        </p:nvSpPr>
        <p:spPr>
          <a:xfrm>
            <a:off x="1847461" y="2901816"/>
            <a:ext cx="8612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1600" dirty="0">
                <a:solidFill>
                  <a:schemeClr val="bg1"/>
                </a:solidFill>
              </a:rPr>
              <a:t>Certifica-se que  </a:t>
            </a:r>
            <a:r>
              <a:rPr lang="pt-PT" sz="1600" u="sng" dirty="0">
                <a:solidFill>
                  <a:schemeClr val="bg1"/>
                </a:solidFill>
              </a:rPr>
              <a:t>(substitua pelo Nome, mantenha o sublinhado) participou no evento</a:t>
            </a:r>
          </a:p>
          <a:p>
            <a:pPr algn="ctr">
              <a:lnSpc>
                <a:spcPct val="150000"/>
              </a:lnSpc>
            </a:pPr>
            <a:r>
              <a:rPr lang="pt-PT" sz="1600" b="1" dirty="0">
                <a:solidFill>
                  <a:schemeClr val="bg1"/>
                </a:solidFill>
              </a:rPr>
              <a:t>UTAD SUMMER INNOVATION CAMPUS 2019, </a:t>
            </a:r>
            <a:r>
              <a:rPr lang="pt-PT" sz="1600" dirty="0">
                <a:solidFill>
                  <a:schemeClr val="bg1"/>
                </a:solidFill>
              </a:rPr>
              <a:t>realizado no dia 26 de setembro 2019</a:t>
            </a:r>
            <a:r>
              <a:rPr lang="pt-PT" sz="16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3775503-FDF5-4060-9B18-6D362F9830E6}"/>
              </a:ext>
            </a:extLst>
          </p:cNvPr>
          <p:cNvSpPr/>
          <p:nvPr/>
        </p:nvSpPr>
        <p:spPr>
          <a:xfrm>
            <a:off x="3422708" y="3918330"/>
            <a:ext cx="5993934" cy="557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3940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0"/>
            <a:ext cx="1268963" cy="6858000"/>
          </a:xfrm>
          <a:prstGeom prst="rect">
            <a:avLst/>
          </a:prstGeom>
          <a:solidFill>
            <a:srgbClr val="FAC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tângulo 5"/>
          <p:cNvSpPr/>
          <p:nvPr/>
        </p:nvSpPr>
        <p:spPr>
          <a:xfrm>
            <a:off x="10947916" y="0"/>
            <a:ext cx="1268963" cy="6858000"/>
          </a:xfrm>
          <a:prstGeom prst="rect">
            <a:avLst/>
          </a:prstGeom>
          <a:solidFill>
            <a:srgbClr val="FAC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1696630" y="2901816"/>
            <a:ext cx="8762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600" dirty="0">
                <a:solidFill>
                  <a:schemeClr val="bg1"/>
                </a:solidFill>
              </a:rPr>
              <a:t>Certifica-se que  </a:t>
            </a:r>
            <a:r>
              <a:rPr lang="pt-PT" sz="1600" u="sng" dirty="0">
                <a:solidFill>
                  <a:schemeClr val="bg1"/>
                </a:solidFill>
              </a:rPr>
              <a:t>(substitua pelo Nome, mantenha o sublinhado) </a:t>
            </a:r>
            <a:r>
              <a:rPr lang="pt-PT" sz="1600" dirty="0">
                <a:solidFill>
                  <a:schemeClr val="bg1"/>
                </a:solidFill>
              </a:rPr>
              <a:t>participou na Exposição - </a:t>
            </a:r>
            <a:r>
              <a:rPr lang="pt-PT" sz="1600" dirty="0" err="1">
                <a:solidFill>
                  <a:schemeClr val="bg1"/>
                </a:solidFill>
              </a:rPr>
              <a:t>Innovation</a:t>
            </a:r>
            <a:r>
              <a:rPr lang="pt-PT" sz="1600" dirty="0">
                <a:solidFill>
                  <a:schemeClr val="bg1"/>
                </a:solidFill>
              </a:rPr>
              <a:t> </a:t>
            </a:r>
            <a:r>
              <a:rPr lang="pt-PT" sz="1600" dirty="0" err="1">
                <a:solidFill>
                  <a:schemeClr val="bg1"/>
                </a:solidFill>
              </a:rPr>
              <a:t>Market</a:t>
            </a:r>
            <a:r>
              <a:rPr lang="pt-PT" sz="1600" dirty="0">
                <a:solidFill>
                  <a:schemeClr val="bg1"/>
                </a:solidFill>
              </a:rPr>
              <a:t>, no âmbito do </a:t>
            </a:r>
            <a:r>
              <a:rPr lang="pt-PT" sz="1600" b="1" dirty="0">
                <a:solidFill>
                  <a:schemeClr val="bg1"/>
                </a:solidFill>
              </a:rPr>
              <a:t>UTAD SUMMER INNOVATION CAMPUS 2019, </a:t>
            </a:r>
            <a:r>
              <a:rPr lang="pt-PT" sz="1600" dirty="0">
                <a:solidFill>
                  <a:schemeClr val="bg1"/>
                </a:solidFill>
              </a:rPr>
              <a:t>realizado no dia 26 de setembro 2019</a:t>
            </a:r>
            <a:r>
              <a:rPr lang="pt-PT" sz="16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CDB4BE7D-CDA7-4568-9544-48385ED1B4DA}"/>
              </a:ext>
            </a:extLst>
          </p:cNvPr>
          <p:cNvSpPr/>
          <p:nvPr/>
        </p:nvSpPr>
        <p:spPr>
          <a:xfrm>
            <a:off x="3422708" y="3918330"/>
            <a:ext cx="5993934" cy="557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3306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0"/>
            <a:ext cx="1268963" cy="6858000"/>
          </a:xfrm>
          <a:prstGeom prst="rect">
            <a:avLst/>
          </a:prstGeom>
          <a:solidFill>
            <a:srgbClr val="FAC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tângulo 5"/>
          <p:cNvSpPr/>
          <p:nvPr/>
        </p:nvSpPr>
        <p:spPr>
          <a:xfrm>
            <a:off x="10947916" y="0"/>
            <a:ext cx="1268963" cy="6858000"/>
          </a:xfrm>
          <a:prstGeom prst="rect">
            <a:avLst/>
          </a:prstGeom>
          <a:solidFill>
            <a:srgbClr val="FAC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/>
          <p:cNvSpPr txBox="1"/>
          <p:nvPr/>
        </p:nvSpPr>
        <p:spPr>
          <a:xfrm>
            <a:off x="1696630" y="2873823"/>
            <a:ext cx="876298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400" dirty="0">
                <a:solidFill>
                  <a:schemeClr val="bg1"/>
                </a:solidFill>
              </a:rPr>
              <a:t>Certifica-se que  </a:t>
            </a:r>
            <a:r>
              <a:rPr lang="pt-PT" sz="1400" u="sng" dirty="0">
                <a:solidFill>
                  <a:schemeClr val="bg1"/>
                </a:solidFill>
              </a:rPr>
              <a:t>(substitua pelo Nome, mantenha o sublinhado) participou como ORADOR, com a palestra intitulada</a:t>
            </a:r>
          </a:p>
          <a:p>
            <a:pPr>
              <a:lnSpc>
                <a:spcPct val="150000"/>
              </a:lnSpc>
            </a:pPr>
            <a:r>
              <a:rPr lang="pt-PT" sz="1400" u="sng" dirty="0">
                <a:solidFill>
                  <a:schemeClr val="bg1"/>
                </a:solidFill>
              </a:rPr>
              <a:t> (coloque o nome da palestra, mantenha o sublinhado), no evento </a:t>
            </a:r>
            <a:r>
              <a:rPr lang="pt-PT" sz="1400" b="1" dirty="0">
                <a:solidFill>
                  <a:schemeClr val="bg1"/>
                </a:solidFill>
              </a:rPr>
              <a:t>UTAD SUMMER INNOVATION CAMPUS 2019,  </a:t>
            </a:r>
            <a:r>
              <a:rPr lang="pt-PT" sz="1400" dirty="0">
                <a:solidFill>
                  <a:schemeClr val="bg1"/>
                </a:solidFill>
              </a:rPr>
              <a:t>realizado no dia 26 de setembro 2019.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E79271A-4B7B-4479-ABA1-45647786B1E7}"/>
              </a:ext>
            </a:extLst>
          </p:cNvPr>
          <p:cNvSpPr/>
          <p:nvPr/>
        </p:nvSpPr>
        <p:spPr>
          <a:xfrm>
            <a:off x="3422708" y="3918330"/>
            <a:ext cx="5993934" cy="557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7837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0"/>
            <a:ext cx="1268963" cy="6858000"/>
          </a:xfrm>
          <a:prstGeom prst="rect">
            <a:avLst/>
          </a:prstGeom>
          <a:solidFill>
            <a:srgbClr val="FAC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tângulo 5"/>
          <p:cNvSpPr/>
          <p:nvPr/>
        </p:nvSpPr>
        <p:spPr>
          <a:xfrm>
            <a:off x="10947916" y="0"/>
            <a:ext cx="1268963" cy="6858000"/>
          </a:xfrm>
          <a:prstGeom prst="rect">
            <a:avLst/>
          </a:prstGeom>
          <a:solidFill>
            <a:srgbClr val="FAC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/>
          <p:cNvSpPr txBox="1"/>
          <p:nvPr/>
        </p:nvSpPr>
        <p:spPr>
          <a:xfrm>
            <a:off x="1696630" y="2873823"/>
            <a:ext cx="8762986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400" dirty="0">
                <a:solidFill>
                  <a:schemeClr val="bg1"/>
                </a:solidFill>
              </a:rPr>
              <a:t>Certifica-se que  </a:t>
            </a:r>
            <a:r>
              <a:rPr lang="pt-PT" sz="1400" u="sng" dirty="0">
                <a:solidFill>
                  <a:schemeClr val="bg1"/>
                </a:solidFill>
              </a:rPr>
              <a:t>(substitua pelo Nome, mantenha o sublinhado) participou como ORGANIZADOR do Workshop intitulado (coloque o nome do workshop, mantenha o sublinhado), no evento </a:t>
            </a:r>
            <a:r>
              <a:rPr lang="pt-PT" sz="1400" b="1" dirty="0">
                <a:solidFill>
                  <a:schemeClr val="bg1"/>
                </a:solidFill>
              </a:rPr>
              <a:t>UTAD SUMMER INNOVATION CAMPUS 2019,  </a:t>
            </a:r>
            <a:r>
              <a:rPr lang="pt-PT" sz="1400" dirty="0">
                <a:solidFill>
                  <a:schemeClr val="bg1"/>
                </a:solidFill>
              </a:rPr>
              <a:t>realizado no dia 26 de setembro 2019.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81BDCBA-4842-4591-97F1-4D656409C4E5}"/>
              </a:ext>
            </a:extLst>
          </p:cNvPr>
          <p:cNvSpPr/>
          <p:nvPr/>
        </p:nvSpPr>
        <p:spPr>
          <a:xfrm>
            <a:off x="3422708" y="3918330"/>
            <a:ext cx="5993934" cy="557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18983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154</Words>
  <Application>Microsoft Office PowerPoint</Application>
  <PresentationFormat>Ecrã Panorâmico</PresentationFormat>
  <Paragraphs>6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Tania Rocha</dc:creator>
  <cp:lastModifiedBy>Tania Rocha</cp:lastModifiedBy>
  <cp:revision>6</cp:revision>
  <dcterms:created xsi:type="dcterms:W3CDTF">2020-05-25T15:26:59Z</dcterms:created>
  <dcterms:modified xsi:type="dcterms:W3CDTF">2020-05-26T10:57:29Z</dcterms:modified>
</cp:coreProperties>
</file>